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9" r:id="rId3"/>
    <p:sldId id="258" r:id="rId4"/>
    <p:sldId id="257" r:id="rId5"/>
    <p:sldId id="259" r:id="rId6"/>
    <p:sldId id="277" r:id="rId7"/>
    <p:sldId id="261" r:id="rId8"/>
    <p:sldId id="282" r:id="rId9"/>
    <p:sldId id="263" r:id="rId10"/>
    <p:sldId id="278" r:id="rId11"/>
    <p:sldId id="280" r:id="rId12"/>
    <p:sldId id="279" r:id="rId13"/>
    <p:sldId id="281" r:id="rId14"/>
    <p:sldId id="284" r:id="rId15"/>
    <p:sldId id="283" r:id="rId16"/>
    <p:sldId id="285" r:id="rId17"/>
    <p:sldId id="286" r:id="rId18"/>
    <p:sldId id="287" r:id="rId19"/>
    <p:sldId id="288" r:id="rId20"/>
    <p:sldId id="290" r:id="rId21"/>
    <p:sldId id="291" r:id="rId22"/>
    <p:sldId id="292" r:id="rId23"/>
    <p:sldId id="29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FAC2CA7-8F9E-4694-B860-D9F3024712CD}" type="datetimeFigureOut">
              <a:rPr lang="ru-RU" smtClean="0"/>
              <a:t>23.05.2022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2F3A919-FED4-4C81-97D5-D518554EA093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125422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C2CA7-8F9E-4694-B860-D9F3024712CD}" type="datetimeFigureOut">
              <a:rPr lang="ru-RU" smtClean="0"/>
              <a:t>23.05.2022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3A919-FED4-4C81-97D5-D518554EA0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5854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C2CA7-8F9E-4694-B860-D9F3024712CD}" type="datetimeFigureOut">
              <a:rPr lang="ru-RU" smtClean="0"/>
              <a:t>23.05.2022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3A919-FED4-4C81-97D5-D518554EA0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6947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C2CA7-8F9E-4694-B860-D9F3024712CD}" type="datetimeFigureOut">
              <a:rPr lang="ru-RU" smtClean="0"/>
              <a:t>23.05.2022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3A919-FED4-4C81-97D5-D518554EA0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1771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C2CA7-8F9E-4694-B860-D9F3024712CD}" type="datetimeFigureOut">
              <a:rPr lang="ru-RU" smtClean="0"/>
              <a:t>23.05.2022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2F3A919-FED4-4C81-97D5-D518554EA093}" type="slidenum">
              <a:rPr lang="ru-RU" smtClean="0"/>
              <a:t>‹#›</a:t>
            </a:fld>
            <a:endParaRPr lang="ru-RU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741664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C2CA7-8F9E-4694-B860-D9F3024712CD}" type="datetimeFigureOut">
              <a:rPr lang="ru-RU" smtClean="0"/>
              <a:t>23.05.2022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3A919-FED4-4C81-97D5-D518554EA0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7918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C2CA7-8F9E-4694-B860-D9F3024712CD}" type="datetimeFigureOut">
              <a:rPr lang="ru-RU" smtClean="0"/>
              <a:t>23.05.2022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3A919-FED4-4C81-97D5-D518554EA0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0038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C2CA7-8F9E-4694-B860-D9F3024712CD}" type="datetimeFigureOut">
              <a:rPr lang="ru-RU" smtClean="0"/>
              <a:t>23.05.2022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3A919-FED4-4C81-97D5-D518554EA0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108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C2CA7-8F9E-4694-B860-D9F3024712CD}" type="datetimeFigureOut">
              <a:rPr lang="ru-RU" smtClean="0"/>
              <a:t>23.05.2022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3A919-FED4-4C81-97D5-D518554EA0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1352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C2CA7-8F9E-4694-B860-D9F3024712CD}" type="datetimeFigureOut">
              <a:rPr lang="ru-RU" smtClean="0"/>
              <a:t>23.05.2022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2F3A919-FED4-4C81-97D5-D518554EA093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57862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C2CA7-8F9E-4694-B860-D9F3024712CD}" type="datetimeFigureOut">
              <a:rPr lang="ru-RU" smtClean="0"/>
              <a:t>23.05.2022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2F3A919-FED4-4C81-97D5-D518554EA093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62486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4FAC2CA7-8F9E-4694-B860-D9F3024712CD}" type="datetimeFigureOut">
              <a:rPr lang="ru-RU" smtClean="0"/>
              <a:t>23.05.2022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42F3A919-FED4-4C81-97D5-D518554EA093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40772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8AE488-BA9B-43F9-A436-EBA55D461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484" y="1165026"/>
            <a:ext cx="9831032" cy="4527948"/>
          </a:xfrm>
        </p:spPr>
        <p:txBody>
          <a:bodyPr/>
          <a:lstStyle/>
          <a:p>
            <a:br>
              <a:rPr lang="en-US" sz="6600" dirty="0">
                <a:latin typeface="Neo Sans Pro Medium" panose="020B0704030504040204" pitchFamily="34" charset="0"/>
                <a:ea typeface="Segoe UI Black" panose="020B0A02040204020203" pitchFamily="34" charset="0"/>
              </a:rPr>
            </a:br>
            <a:r>
              <a:rPr lang="ru-RU" sz="6600" dirty="0">
                <a:latin typeface="Neo Sans Pro Medium" panose="020B0704030504040204" pitchFamily="34" charset="0"/>
                <a:ea typeface="Segoe UI Black" panose="020B0A02040204020203" pitchFamily="34" charset="0"/>
              </a:rPr>
              <a:t>Объектное ориентированное программирование и формы.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35F4ED-E8B6-4882-B0AA-0AA51B7807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8924" y="5248656"/>
            <a:ext cx="2708336" cy="1609344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КФ-20-02</a:t>
            </a:r>
          </a:p>
          <a:p>
            <a:r>
              <a:rPr lang="ru-RU" dirty="0"/>
              <a:t>Коротченя Иван</a:t>
            </a:r>
          </a:p>
          <a:p>
            <a:r>
              <a:rPr lang="ru-RU" dirty="0"/>
              <a:t>КВ-20-04</a:t>
            </a:r>
          </a:p>
          <a:p>
            <a:r>
              <a:rPr lang="ru-RU" dirty="0"/>
              <a:t>Шишов Олег</a:t>
            </a:r>
          </a:p>
        </p:txBody>
      </p:sp>
      <p:pic>
        <p:nvPicPr>
          <p:cNvPr id="1026" name="Picture 2" descr="Download Python Logo in SVG Vector or PNG File Format - Logo.wine">
            <a:extLst>
              <a:ext uri="{FF2B5EF4-FFF2-40B4-BE49-F238E27FC236}">
                <a16:creationId xmlns:a16="http://schemas.microsoft.com/office/drawing/2014/main" id="{548EF233-3652-4DAA-B642-DB968E8DB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783" y="-1017494"/>
            <a:ext cx="6434418" cy="428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7FDA2A-8E34-4014-A9E3-A1C39D287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376" y="0"/>
            <a:ext cx="2254624" cy="22546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7D99F9-1CB7-47F1-A463-B8EFE95CAE6E}"/>
              </a:ext>
            </a:extLst>
          </p:cNvPr>
          <p:cNvSpPr txBox="1"/>
          <p:nvPr/>
        </p:nvSpPr>
        <p:spPr>
          <a:xfrm>
            <a:off x="9937374" y="2160494"/>
            <a:ext cx="225462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600" dirty="0"/>
              <a:t>Материалы лекции</a:t>
            </a:r>
          </a:p>
        </p:txBody>
      </p:sp>
    </p:spTree>
    <p:extLst>
      <p:ext uri="{BB962C8B-B14F-4D97-AF65-F5344CB8AC3E}">
        <p14:creationId xmlns:p14="http://schemas.microsoft.com/office/powerpoint/2010/main" val="1297296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571798-6877-24EA-B24E-B3D11BF52664}"/>
              </a:ext>
            </a:extLst>
          </p:cNvPr>
          <p:cNvSpPr txBox="1"/>
          <p:nvPr/>
        </p:nvSpPr>
        <p:spPr>
          <a:xfrm>
            <a:off x="2223247" y="157674"/>
            <a:ext cx="7745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/>
              <a:t>Продолжаем разработку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232E62-04C1-0319-C399-E9B1BC188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658" y="1447800"/>
            <a:ext cx="6515100" cy="1981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0D45E4-D079-B6CD-CD4C-7C71911FD78A}"/>
              </a:ext>
            </a:extLst>
          </p:cNvPr>
          <p:cNvSpPr txBox="1"/>
          <p:nvPr/>
        </p:nvSpPr>
        <p:spPr>
          <a:xfrm>
            <a:off x="1590586" y="956625"/>
            <a:ext cx="5481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Сложение и вычитание балансов пользователей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0376C1-5CAA-4A59-16B3-1A82DF5C3960}"/>
              </a:ext>
            </a:extLst>
          </p:cNvPr>
          <p:cNvSpPr txBox="1"/>
          <p:nvPr/>
        </p:nvSpPr>
        <p:spPr>
          <a:xfrm>
            <a:off x="8672115" y="956625"/>
            <a:ext cx="2593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Добавление клиентов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A796B60-F9AC-0388-46C3-5CACC724F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064" y="4181585"/>
            <a:ext cx="5018188" cy="13904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B3EF39-D910-9104-AF25-1EB9CACBAE4A}"/>
              </a:ext>
            </a:extLst>
          </p:cNvPr>
          <p:cNvSpPr txBox="1"/>
          <p:nvPr/>
        </p:nvSpPr>
        <p:spPr>
          <a:xfrm>
            <a:off x="3035808" y="3771679"/>
            <a:ext cx="2367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Сложение балансов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59C86AE-C654-D9F3-A681-6E29F44C2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814" y="1459069"/>
            <a:ext cx="269557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55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571798-6877-24EA-B24E-B3D11BF52664}"/>
              </a:ext>
            </a:extLst>
          </p:cNvPr>
          <p:cNvSpPr txBox="1"/>
          <p:nvPr/>
        </p:nvSpPr>
        <p:spPr>
          <a:xfrm>
            <a:off x="2223247" y="329184"/>
            <a:ext cx="7745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/>
              <a:t>Магические методы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1D83A7-C7BC-307C-692C-1B2B2F90B2CC}"/>
              </a:ext>
            </a:extLst>
          </p:cNvPr>
          <p:cNvSpPr txBox="1"/>
          <p:nvPr/>
        </p:nvSpPr>
        <p:spPr>
          <a:xfrm>
            <a:off x="4805421" y="977364"/>
            <a:ext cx="25811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Модифицируем класс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CAFE67-3F0D-F331-C51E-60704A562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918" y="1447331"/>
            <a:ext cx="7394163" cy="481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727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571798-6877-24EA-B24E-B3D11BF52664}"/>
              </a:ext>
            </a:extLst>
          </p:cNvPr>
          <p:cNvSpPr txBox="1"/>
          <p:nvPr/>
        </p:nvSpPr>
        <p:spPr>
          <a:xfrm>
            <a:off x="2223247" y="157674"/>
            <a:ext cx="7745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/>
              <a:t>Продолжаем разработку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0D45E4-D079-B6CD-CD4C-7C71911FD78A}"/>
              </a:ext>
            </a:extLst>
          </p:cNvPr>
          <p:cNvSpPr txBox="1"/>
          <p:nvPr/>
        </p:nvSpPr>
        <p:spPr>
          <a:xfrm>
            <a:off x="2329799" y="872125"/>
            <a:ext cx="4130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Сравнение балансов пользователей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0376C1-5CAA-4A59-16B3-1A82DF5C3960}"/>
              </a:ext>
            </a:extLst>
          </p:cNvPr>
          <p:cNvSpPr txBox="1"/>
          <p:nvPr/>
        </p:nvSpPr>
        <p:spPr>
          <a:xfrm>
            <a:off x="8672115" y="956625"/>
            <a:ext cx="2593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Добавление клиентов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B3EF39-D910-9104-AF25-1EB9CACBAE4A}"/>
              </a:ext>
            </a:extLst>
          </p:cNvPr>
          <p:cNvSpPr txBox="1"/>
          <p:nvPr/>
        </p:nvSpPr>
        <p:spPr>
          <a:xfrm>
            <a:off x="3087893" y="5373945"/>
            <a:ext cx="2449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Сравнение балансов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39EF2D-7A76-C38E-9316-6EAD4DA88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498" y="5774055"/>
            <a:ext cx="4000500" cy="6572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F94F070-B89A-E343-F620-9BF1E5823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07" y="1356735"/>
            <a:ext cx="6772275" cy="372427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A36BB47-33AC-9279-7E8C-1E9E50D27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597" y="1447800"/>
            <a:ext cx="3038311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4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571798-6877-24EA-B24E-B3D11BF52664}"/>
              </a:ext>
            </a:extLst>
          </p:cNvPr>
          <p:cNvSpPr txBox="1"/>
          <p:nvPr/>
        </p:nvSpPr>
        <p:spPr>
          <a:xfrm>
            <a:off x="2223247" y="157674"/>
            <a:ext cx="7745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/>
              <a:t>В чем удобство?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0195BAB-1699-3738-BCAC-CBD080CFF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770" y="1460576"/>
            <a:ext cx="4507230" cy="27896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A387D8-46B0-CBD8-9024-8D16B29B3B83}"/>
              </a:ext>
            </a:extLst>
          </p:cNvPr>
          <p:cNvSpPr txBox="1"/>
          <p:nvPr/>
        </p:nvSpPr>
        <p:spPr>
          <a:xfrm>
            <a:off x="3228082" y="963013"/>
            <a:ext cx="1228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Банкомат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06D74F2-5819-FEDE-F7FB-4FF80B5EB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768" y="1460576"/>
            <a:ext cx="4752975" cy="12573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804C0A3-C789-B36A-3917-ADFDC712D2BE}"/>
              </a:ext>
            </a:extLst>
          </p:cNvPr>
          <p:cNvSpPr txBox="1"/>
          <p:nvPr/>
        </p:nvSpPr>
        <p:spPr>
          <a:xfrm>
            <a:off x="7792711" y="963013"/>
            <a:ext cx="29890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Жалко, что не работает =(</a:t>
            </a:r>
          </a:p>
        </p:txBody>
      </p:sp>
    </p:spTree>
    <p:extLst>
      <p:ext uri="{BB962C8B-B14F-4D97-AF65-F5344CB8AC3E}">
        <p14:creationId xmlns:p14="http://schemas.microsoft.com/office/powerpoint/2010/main" val="141189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571798-6877-24EA-B24E-B3D11BF52664}"/>
              </a:ext>
            </a:extLst>
          </p:cNvPr>
          <p:cNvSpPr txBox="1"/>
          <p:nvPr/>
        </p:nvSpPr>
        <p:spPr>
          <a:xfrm>
            <a:off x="2223247" y="-39624"/>
            <a:ext cx="7745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/>
              <a:t>Формы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965C3E-0046-9132-B8BC-07CF5C18B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43" y="948750"/>
            <a:ext cx="4800959" cy="57515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7DDE87-50DF-1299-91A4-13B0701ED623}"/>
              </a:ext>
            </a:extLst>
          </p:cNvPr>
          <p:cNvSpPr txBox="1"/>
          <p:nvPr/>
        </p:nvSpPr>
        <p:spPr>
          <a:xfrm>
            <a:off x="2352993" y="502026"/>
            <a:ext cx="24476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Создаём на будущее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E729AF6-96A9-FFA7-5CEC-B4BDA1C44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736" y="1256526"/>
            <a:ext cx="3913632" cy="14378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800ADB-A258-CF42-6997-01185489BCA8}"/>
              </a:ext>
            </a:extLst>
          </p:cNvPr>
          <p:cNvSpPr txBox="1"/>
          <p:nvPr/>
        </p:nvSpPr>
        <p:spPr>
          <a:xfrm>
            <a:off x="6830577" y="748695"/>
            <a:ext cx="4291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Файлик для запуска основной формы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991E91-8490-D804-DD8B-7109F1BD8A82}"/>
              </a:ext>
            </a:extLst>
          </p:cNvPr>
          <p:cNvSpPr txBox="1"/>
          <p:nvPr/>
        </p:nvSpPr>
        <p:spPr>
          <a:xfrm>
            <a:off x="8021895" y="3109811"/>
            <a:ext cx="1908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Запускаем форму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69D8029-293B-6718-F54A-29A235AAF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6365" y="3590354"/>
            <a:ext cx="452437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3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571798-6877-24EA-B24E-B3D11BF52664}"/>
              </a:ext>
            </a:extLst>
          </p:cNvPr>
          <p:cNvSpPr txBox="1"/>
          <p:nvPr/>
        </p:nvSpPr>
        <p:spPr>
          <a:xfrm>
            <a:off x="2223247" y="-39624"/>
            <a:ext cx="7745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/>
              <a:t>Результат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2BB1CAA-4248-0DD5-91E4-403BCA477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225" y="668262"/>
            <a:ext cx="9393549" cy="605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27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571798-6877-24EA-B24E-B3D11BF52664}"/>
              </a:ext>
            </a:extLst>
          </p:cNvPr>
          <p:cNvSpPr txBox="1"/>
          <p:nvPr/>
        </p:nvSpPr>
        <p:spPr>
          <a:xfrm>
            <a:off x="2223247" y="-39624"/>
            <a:ext cx="77455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/>
              <a:t>Нарисуем кнопочки</a:t>
            </a:r>
          </a:p>
          <a:p>
            <a:pPr algn="ctr"/>
            <a:endParaRPr lang="ru-RU" sz="40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887929F-E90D-3336-F0B7-0D3A77DD9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185" y="622095"/>
            <a:ext cx="8439629" cy="598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21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571798-6877-24EA-B24E-B3D11BF52664}"/>
              </a:ext>
            </a:extLst>
          </p:cNvPr>
          <p:cNvSpPr txBox="1"/>
          <p:nvPr/>
        </p:nvSpPr>
        <p:spPr>
          <a:xfrm>
            <a:off x="2223245" y="36576"/>
            <a:ext cx="7745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/>
              <a:t>Добавим остальное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7E163B2-242D-50A7-76F9-7F5CE0629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014" y="744462"/>
            <a:ext cx="7355967" cy="590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488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571798-6877-24EA-B24E-B3D11BF52664}"/>
              </a:ext>
            </a:extLst>
          </p:cNvPr>
          <p:cNvSpPr txBox="1"/>
          <p:nvPr/>
        </p:nvSpPr>
        <p:spPr>
          <a:xfrm>
            <a:off x="2223247" y="-39624"/>
            <a:ext cx="7745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/>
              <a:t>Результат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7602BE-F1A8-2534-B4A9-8A0D8DC78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513" y="668262"/>
            <a:ext cx="9356973" cy="603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56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571798-6877-24EA-B24E-B3D11BF52664}"/>
              </a:ext>
            </a:extLst>
          </p:cNvPr>
          <p:cNvSpPr txBox="1"/>
          <p:nvPr/>
        </p:nvSpPr>
        <p:spPr>
          <a:xfrm>
            <a:off x="2223247" y="-39624"/>
            <a:ext cx="7745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/>
              <a:t>Результат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D03E2D-849A-4602-4FED-821469CEF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676" y="668262"/>
            <a:ext cx="9160648" cy="589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05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8BC3A1-126E-4DFD-A0A9-933720BB0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предыдущей </a:t>
            </a:r>
            <a:r>
              <a:rPr lang="ru-RU" strike="sngStrike" dirty="0"/>
              <a:t>серии</a:t>
            </a:r>
            <a:r>
              <a:rPr lang="ru-RU" dirty="0"/>
              <a:t> лекции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5FACD0-38FE-4230-8F2E-C3A4D5EDF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Установка </a:t>
            </a:r>
            <a:r>
              <a:rPr lang="en-US" dirty="0"/>
              <a:t>python</a:t>
            </a:r>
          </a:p>
          <a:p>
            <a:r>
              <a:rPr lang="ru-RU" dirty="0"/>
              <a:t>Выбор </a:t>
            </a:r>
            <a:r>
              <a:rPr lang="en-US" dirty="0"/>
              <a:t>IDE</a:t>
            </a:r>
          </a:p>
          <a:p>
            <a:r>
              <a:rPr lang="ru-RU" dirty="0"/>
              <a:t>Изучение синтаксиса</a:t>
            </a:r>
          </a:p>
          <a:p>
            <a:r>
              <a:rPr lang="ru-RU" dirty="0"/>
              <a:t>Типы данных при динамической типизации</a:t>
            </a:r>
          </a:p>
          <a:p>
            <a:r>
              <a:rPr lang="ru-RU" dirty="0"/>
              <a:t>Стандартные конструкции</a:t>
            </a:r>
          </a:p>
          <a:p>
            <a:r>
              <a:rPr lang="ru-RU" dirty="0"/>
              <a:t>Ввод пользователя</a:t>
            </a:r>
          </a:p>
          <a:p>
            <a:r>
              <a:rPr lang="ru-RU" dirty="0"/>
              <a:t>Вывод пользователя</a:t>
            </a:r>
          </a:p>
          <a:p>
            <a:r>
              <a:rPr lang="ru-RU"/>
              <a:t>Функции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2257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557DFF-C863-419C-A12E-FD2A11219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4812"/>
            <a:ext cx="9601200" cy="1485900"/>
          </a:xfrm>
        </p:spPr>
        <p:txBody>
          <a:bodyPr/>
          <a:lstStyle/>
          <a:p>
            <a:r>
              <a:rPr lang="ru-RU" dirty="0"/>
              <a:t>Другие варианты</a:t>
            </a:r>
          </a:p>
        </p:txBody>
      </p:sp>
      <p:pic>
        <p:nvPicPr>
          <p:cNvPr id="1026" name="Picture 2" descr="Top 5 Best Python GUI Libraries - AskPython">
            <a:extLst>
              <a:ext uri="{FF2B5EF4-FFF2-40B4-BE49-F238E27FC236}">
                <a16:creationId xmlns:a16="http://schemas.microsoft.com/office/drawing/2014/main" id="{C031157A-43EF-4222-94A8-737E1FD2A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867" y="1078006"/>
            <a:ext cx="9800665" cy="490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070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15C280-C964-4D15-8C8E-6D8FF7225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2750" y="161364"/>
            <a:ext cx="4670612" cy="1485900"/>
          </a:xfrm>
        </p:spPr>
        <p:txBody>
          <a:bodyPr/>
          <a:lstStyle/>
          <a:p>
            <a:r>
              <a:rPr lang="en-US" dirty="0" err="1"/>
              <a:t>Kivy</a:t>
            </a:r>
            <a:r>
              <a:rPr lang="en-US" dirty="0"/>
              <a:t> – android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D001A12-745F-4553-ACFB-6767D379B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010" y="1149956"/>
            <a:ext cx="4811314" cy="455808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8D2E5AD-7618-4C24-A19D-8237FE9A4C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39" y="842683"/>
            <a:ext cx="3209260" cy="570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11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C60D9E0-62AD-4CDD-96EE-24974A672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 descr="Qt Designer Manual">
            <a:extLst>
              <a:ext uri="{FF2B5EF4-FFF2-40B4-BE49-F238E27FC236}">
                <a16:creationId xmlns:a16="http://schemas.microsoft.com/office/drawing/2014/main" id="{FDA1AC90-FE4D-4570-9E20-7D42448CF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72" y="358593"/>
            <a:ext cx="11446528" cy="649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AA5CF1-830A-4709-9AD4-5AC6D9D8B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329" y="5862918"/>
            <a:ext cx="3621741" cy="824753"/>
          </a:xfrm>
        </p:spPr>
        <p:txBody>
          <a:bodyPr/>
          <a:lstStyle/>
          <a:p>
            <a:r>
              <a:rPr lang="en-US" dirty="0"/>
              <a:t>Qt-designer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3350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F365DF-B659-41F8-808A-7451D00C9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27211"/>
            <a:ext cx="9601200" cy="1485900"/>
          </a:xfrm>
        </p:spPr>
        <p:txBody>
          <a:bodyPr/>
          <a:lstStyle/>
          <a:p>
            <a:r>
              <a:rPr lang="en-US" dirty="0" err="1"/>
              <a:t>Py</a:t>
            </a:r>
            <a:r>
              <a:rPr lang="en-US" dirty="0"/>
              <a:t>-game</a:t>
            </a:r>
            <a:endParaRPr lang="ru-RU" dirty="0"/>
          </a:p>
        </p:txBody>
      </p:sp>
      <p:pic>
        <p:nvPicPr>
          <p:cNvPr id="4098" name="Picture 2" descr="Игры, в которых использовался Python">
            <a:extLst>
              <a:ext uri="{FF2B5EF4-FFF2-40B4-BE49-F238E27FC236}">
                <a16:creationId xmlns:a16="http://schemas.microsoft.com/office/drawing/2014/main" id="{2C99776D-4568-4B09-857C-36C613A86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437" y="1519857"/>
            <a:ext cx="7549963" cy="5338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651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B6E461-E646-4EAD-A8E9-AF4C6A181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08697"/>
            <a:ext cx="9601200" cy="881903"/>
          </a:xfrm>
        </p:spPr>
        <p:txBody>
          <a:bodyPr/>
          <a:lstStyle/>
          <a:p>
            <a:pPr algn="ctr"/>
            <a:r>
              <a:rPr lang="ru-RU" dirty="0"/>
              <a:t>Что такое классы в </a:t>
            </a:r>
            <a:r>
              <a:rPr lang="en-US" dirty="0"/>
              <a:t>python?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8CEDCE-5514-4660-BA4D-4B91F6A17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129553"/>
            <a:ext cx="9601200" cy="473784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ru-RU" sz="28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161AD7C-C6D6-C003-4D95-2592BFF1D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541033"/>
            <a:ext cx="2711169" cy="118281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91CDC61-D8FC-0693-D91C-D2D0513EB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228" y="1541033"/>
            <a:ext cx="3475864" cy="118281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94DA95-009F-BCC1-4004-0AC6A8D67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3816001"/>
            <a:ext cx="2711168" cy="170804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F3E7C60-A22C-A5CA-2CC4-9FC730A80A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7656" y="1541033"/>
            <a:ext cx="2256685" cy="118281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8FE7A45-FC94-DAC6-7ED1-FF82B4529E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4296" y="3816001"/>
            <a:ext cx="2848403" cy="170804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E34E954-FE1A-4877-3897-0B46933550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9002" y="3815999"/>
            <a:ext cx="3470101" cy="170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263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B3F1609-A7D7-44C4-80AA-D96050B77035}"/>
              </a:ext>
            </a:extLst>
          </p:cNvPr>
          <p:cNvSpPr/>
          <p:nvPr/>
        </p:nvSpPr>
        <p:spPr>
          <a:xfrm>
            <a:off x="868680" y="1158240"/>
            <a:ext cx="1045464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Разработать программу, которая будет работать с пользователями банковского приложения. </a:t>
            </a:r>
          </a:p>
          <a:p>
            <a:r>
              <a:rPr lang="ru-RU" sz="2800" dirty="0"/>
              <a:t>К обязательным функциям данного приложения относятся: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sz="2800" dirty="0"/>
              <a:t>возможность создания нового клиента;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sz="2800" dirty="0"/>
              <a:t>удаление клиента;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sz="2800" dirty="0"/>
              <a:t>действия с балансами клиентов;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sz="2800" dirty="0"/>
              <a:t>возможность сравнения балансов клиентов;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sz="2800" dirty="0"/>
              <a:t>вывод списка всех клиентов.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CD68E70-DEE3-8F27-9243-B0C4FB63F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08697"/>
            <a:ext cx="9601200" cy="881903"/>
          </a:xfrm>
        </p:spPr>
        <p:txBody>
          <a:bodyPr/>
          <a:lstStyle/>
          <a:p>
            <a:pPr algn="ctr"/>
            <a:r>
              <a:rPr lang="ru-RU" dirty="0"/>
              <a:t>Задача</a:t>
            </a:r>
          </a:p>
        </p:txBody>
      </p:sp>
    </p:spTree>
    <p:extLst>
      <p:ext uri="{BB962C8B-B14F-4D97-AF65-F5344CB8AC3E}">
        <p14:creationId xmlns:p14="http://schemas.microsoft.com/office/powerpoint/2010/main" val="3596808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3D1A42-D7F4-4EA9-BB6A-33DFFF0CA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46530"/>
            <a:ext cx="9601200" cy="1485900"/>
          </a:xfrm>
        </p:spPr>
        <p:txBody>
          <a:bodyPr/>
          <a:lstStyle/>
          <a:p>
            <a:pPr algn="ctr"/>
            <a:r>
              <a:rPr lang="ru-RU" dirty="0"/>
              <a:t>Разработка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B58294-4D9A-D780-A2C1-2C65865B7E5B}"/>
              </a:ext>
            </a:extLst>
          </p:cNvPr>
          <p:cNvSpPr txBox="1"/>
          <p:nvPr/>
        </p:nvSpPr>
        <p:spPr>
          <a:xfrm>
            <a:off x="670700" y="1230904"/>
            <a:ext cx="6368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Создание функции, предлагающий пользователю выбор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72029A8-20D9-9F12-A0F5-1A879F599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0" y="1719262"/>
            <a:ext cx="2019300" cy="3886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FE6C8C-7A51-B8A5-071F-333B9F75F7B1}"/>
              </a:ext>
            </a:extLst>
          </p:cNvPr>
          <p:cNvSpPr txBox="1"/>
          <p:nvPr/>
        </p:nvSpPr>
        <p:spPr>
          <a:xfrm>
            <a:off x="8168972" y="1252538"/>
            <a:ext cx="3588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Заглушки под нужные функции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8B49D3-9F77-84D6-64DC-774530BAD420}"/>
              </a:ext>
            </a:extLst>
          </p:cNvPr>
          <p:cNvSpPr txBox="1"/>
          <p:nvPr/>
        </p:nvSpPr>
        <p:spPr>
          <a:xfrm>
            <a:off x="3166153" y="3591812"/>
            <a:ext cx="1205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Действия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F1419C84-B905-C822-2125-02588BB38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716" y="1785706"/>
            <a:ext cx="4286250" cy="166687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D729A70-E07E-C7B1-9E36-DB267B8B8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8207" y="3991922"/>
            <a:ext cx="2620746" cy="275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61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3D1A42-D7F4-4EA9-BB6A-33DFFF0CA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46530"/>
            <a:ext cx="9601200" cy="890708"/>
          </a:xfrm>
        </p:spPr>
        <p:txBody>
          <a:bodyPr/>
          <a:lstStyle/>
          <a:p>
            <a:pPr algn="ctr"/>
            <a:r>
              <a:rPr lang="ru-RU" dirty="0"/>
              <a:t>Создаем класс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1CAB7E-868F-B466-5304-6CACCC88B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4273323"/>
            <a:ext cx="4281983" cy="19534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74F3BE0-D052-66D8-C6B3-55DCCD060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419" y="2222587"/>
            <a:ext cx="4724400" cy="241282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F84F3BB-AEEE-C07C-99F5-9D09EB223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1419669"/>
            <a:ext cx="4081013" cy="19534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779703-A87D-DC5D-2A69-3F901C23A8CE}"/>
              </a:ext>
            </a:extLst>
          </p:cNvPr>
          <p:cNvSpPr txBox="1"/>
          <p:nvPr/>
        </p:nvSpPr>
        <p:spPr>
          <a:xfrm>
            <a:off x="1335640" y="987183"/>
            <a:ext cx="4152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Пытаемся создать экземпляр класса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31EA42-0EA0-6514-1D50-B16A6C740DC5}"/>
              </a:ext>
            </a:extLst>
          </p:cNvPr>
          <p:cNvSpPr txBox="1"/>
          <p:nvPr/>
        </p:nvSpPr>
        <p:spPr>
          <a:xfrm>
            <a:off x="2007274" y="3823213"/>
            <a:ext cx="3010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Создаем класс правильно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C01916-637D-2DC4-C7EF-66A293E3F087}"/>
              </a:ext>
            </a:extLst>
          </p:cNvPr>
          <p:cNvSpPr txBox="1"/>
          <p:nvPr/>
        </p:nvSpPr>
        <p:spPr>
          <a:xfrm>
            <a:off x="7079543" y="1716095"/>
            <a:ext cx="3642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Что такое защищенный атрибут</a:t>
            </a:r>
          </a:p>
        </p:txBody>
      </p:sp>
    </p:spTree>
    <p:extLst>
      <p:ext uri="{BB962C8B-B14F-4D97-AF65-F5344CB8AC3E}">
        <p14:creationId xmlns:p14="http://schemas.microsoft.com/office/powerpoint/2010/main" val="297632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7C272AD-83D7-4410-B422-090CC5387EE6}"/>
              </a:ext>
            </a:extLst>
          </p:cNvPr>
          <p:cNvSpPr txBox="1"/>
          <p:nvPr/>
        </p:nvSpPr>
        <p:spPr>
          <a:xfrm>
            <a:off x="2223247" y="18288"/>
            <a:ext cx="7745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/>
              <a:t>Продолжаем разработку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4AC368-B19B-4CBA-E568-02B143FED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937" y="1305109"/>
            <a:ext cx="8277225" cy="18192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B956DC-3061-6B28-9B4E-06E37009C4D9}"/>
              </a:ext>
            </a:extLst>
          </p:cNvPr>
          <p:cNvSpPr txBox="1"/>
          <p:nvPr/>
        </p:nvSpPr>
        <p:spPr>
          <a:xfrm>
            <a:off x="3265331" y="874073"/>
            <a:ext cx="53504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Добавим метод для отображение информации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074C521-B58D-BDEF-9F78-530B9409A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697" y="3606415"/>
            <a:ext cx="10732199" cy="1144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E97354-4B5D-B9ED-BAFF-081260FEDC12}"/>
              </a:ext>
            </a:extLst>
          </p:cNvPr>
          <p:cNvSpPr txBox="1"/>
          <p:nvPr/>
        </p:nvSpPr>
        <p:spPr>
          <a:xfrm>
            <a:off x="4594977" y="3166864"/>
            <a:ext cx="2461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Добавление клиента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7A9B112-C6D5-6EFE-0C96-3F52DC5BA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237" y="5135558"/>
            <a:ext cx="7629525" cy="15716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2455851-AFF7-E92C-B6C0-04BE979A4106}"/>
              </a:ext>
            </a:extLst>
          </p:cNvPr>
          <p:cNvSpPr txBox="1"/>
          <p:nvPr/>
        </p:nvSpPr>
        <p:spPr>
          <a:xfrm>
            <a:off x="3824798" y="4735448"/>
            <a:ext cx="4001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Удаления и отображение клиентов</a:t>
            </a:r>
          </a:p>
        </p:txBody>
      </p:sp>
    </p:spTree>
    <p:extLst>
      <p:ext uri="{BB962C8B-B14F-4D97-AF65-F5344CB8AC3E}">
        <p14:creationId xmlns:p14="http://schemas.microsoft.com/office/powerpoint/2010/main" val="23033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7C272AD-83D7-4410-B422-090CC5387EE6}"/>
              </a:ext>
            </a:extLst>
          </p:cNvPr>
          <p:cNvSpPr txBox="1"/>
          <p:nvPr/>
        </p:nvSpPr>
        <p:spPr>
          <a:xfrm>
            <a:off x="2223247" y="18288"/>
            <a:ext cx="7745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/>
              <a:t>Пример работы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B956DC-3061-6B28-9B4E-06E37009C4D9}"/>
              </a:ext>
            </a:extLst>
          </p:cNvPr>
          <p:cNvSpPr txBox="1"/>
          <p:nvPr/>
        </p:nvSpPr>
        <p:spPr>
          <a:xfrm>
            <a:off x="2044186" y="962333"/>
            <a:ext cx="2242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Добавим клиентов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455851-AFF7-E92C-B6C0-04BE979A4106}"/>
              </a:ext>
            </a:extLst>
          </p:cNvPr>
          <p:cNvSpPr txBox="1"/>
          <p:nvPr/>
        </p:nvSpPr>
        <p:spPr>
          <a:xfrm>
            <a:off x="7209681" y="962333"/>
            <a:ext cx="4001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Удаления и отображение клиентов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F00CDA-748D-D827-F3AC-F4D944D8A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588" y="1429512"/>
            <a:ext cx="4972050" cy="35814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4E755B1-09DF-29FC-F087-D16E2E0D9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652" y="1429512"/>
            <a:ext cx="3055925" cy="314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16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571798-6877-24EA-B24E-B3D11BF52664}"/>
              </a:ext>
            </a:extLst>
          </p:cNvPr>
          <p:cNvSpPr txBox="1"/>
          <p:nvPr/>
        </p:nvSpPr>
        <p:spPr>
          <a:xfrm>
            <a:off x="2223247" y="329184"/>
            <a:ext cx="7745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/>
              <a:t>Магические методы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1B14F6-6FA1-8ECA-94BD-05ED8983E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1792224"/>
            <a:ext cx="8553450" cy="411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1D83A7-C7BC-307C-692C-1B2B2F90B2CC}"/>
              </a:ext>
            </a:extLst>
          </p:cNvPr>
          <p:cNvSpPr txBox="1"/>
          <p:nvPr/>
        </p:nvSpPr>
        <p:spPr>
          <a:xfrm>
            <a:off x="4805422" y="1304472"/>
            <a:ext cx="25811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Модифицируем класс</a:t>
            </a:r>
          </a:p>
        </p:txBody>
      </p:sp>
    </p:spTree>
    <p:extLst>
      <p:ext uri="{BB962C8B-B14F-4D97-AF65-F5344CB8AC3E}">
        <p14:creationId xmlns:p14="http://schemas.microsoft.com/office/powerpoint/2010/main" val="3849140097"/>
      </p:ext>
    </p:extLst>
  </p:cSld>
  <p:clrMapOvr>
    <a:masterClrMapping/>
  </p:clrMapOvr>
</p:sld>
</file>

<file path=ppt/theme/theme1.xml><?xml version="1.0" encoding="utf-8"?>
<a:theme xmlns:a="http://schemas.openxmlformats.org/drawingml/2006/main" name="Уголки">
  <a:themeElements>
    <a:clrScheme name="Уголки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usachev">
      <a:majorFont>
        <a:latin typeface="Neo Sans Pro Ultra"/>
        <a:ea typeface=""/>
        <a:cs typeface=""/>
      </a:majorFont>
      <a:minorFont>
        <a:latin typeface="Neo Sans Pro Medium"/>
        <a:ea typeface=""/>
        <a:cs typeface=""/>
      </a:minorFont>
    </a:fontScheme>
    <a:fmtScheme name="Уголки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TM10001105[[fn=Уголки]]</Template>
  <TotalTime>1675</TotalTime>
  <Words>195</Words>
  <Application>Microsoft Office PowerPoint</Application>
  <PresentationFormat>Широкоэкранный</PresentationFormat>
  <Paragraphs>67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8" baseType="lpstr">
      <vt:lpstr>Arial</vt:lpstr>
      <vt:lpstr>Franklin Gothic Book</vt:lpstr>
      <vt:lpstr>Neo Sans Pro Medium</vt:lpstr>
      <vt:lpstr>Neo Sans Pro Ultra</vt:lpstr>
      <vt:lpstr>Уголки</vt:lpstr>
      <vt:lpstr> Объектное ориентированное программирование и формы.</vt:lpstr>
      <vt:lpstr>В предыдущей серии лекции</vt:lpstr>
      <vt:lpstr>Что такое классы в python?</vt:lpstr>
      <vt:lpstr>Задача</vt:lpstr>
      <vt:lpstr>Разработка</vt:lpstr>
      <vt:lpstr>Создаем класс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Другие варианты</vt:lpstr>
      <vt:lpstr>Kivy – android</vt:lpstr>
      <vt:lpstr>Qt-designer</vt:lpstr>
      <vt:lpstr>Py-game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Синтаксис Python — в чем главные подводные камни на первый взгляд легкого ЯП.</dc:title>
  <dc:creator>razor game tv</dc:creator>
  <cp:lastModifiedBy>razor game tv</cp:lastModifiedBy>
  <cp:revision>83</cp:revision>
  <dcterms:created xsi:type="dcterms:W3CDTF">2022-04-23T11:26:01Z</dcterms:created>
  <dcterms:modified xsi:type="dcterms:W3CDTF">2022-05-23T19:16:57Z</dcterms:modified>
</cp:coreProperties>
</file>